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84" r:id="rId4"/>
    <p:sldId id="273" r:id="rId5"/>
    <p:sldId id="274" r:id="rId6"/>
    <p:sldId id="266" r:id="rId7"/>
    <p:sldId id="267" r:id="rId8"/>
    <p:sldId id="268" r:id="rId9"/>
    <p:sldId id="269" r:id="rId10"/>
    <p:sldId id="270" r:id="rId11"/>
    <p:sldId id="271" r:id="rId12"/>
    <p:sldId id="265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Playfair Display" panose="00000500000000000000" pitchFamily="2" charset="-18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1547FF-EEE5-4187-807D-20E5B5C009FB}">
  <a:tblStyle styleId="{6F1547FF-EEE5-4187-807D-20E5B5C009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okt.sed.inf.szte.hu/2023_ib153i-3_etel/2023_ib153i-3_etel/-/tree/main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0" y="4502475"/>
            <a:ext cx="91440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2023_ib153i-3_etel</a:t>
            </a:r>
            <a:endParaRPr sz="10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F étel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278600" y="4329875"/>
            <a:ext cx="33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2023_ib153i-3_etel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78600" y="4329875"/>
            <a:ext cx="33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2023_ib153i-3_etel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879175" y="4286250"/>
            <a:ext cx="4264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Rendszerfejlesztés I. prezentáció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6275" y="0"/>
            <a:ext cx="1017725" cy="10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72354" y="-33650"/>
            <a:ext cx="1053921" cy="105137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Rendszerfejlesztés I.</a:t>
            </a:r>
            <a:endParaRPr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</a:pPr>
            <a:r>
              <a:rPr lang="hu-HU" dirty="0"/>
              <a:t>3. </a:t>
            </a:r>
            <a:r>
              <a:rPr lang="en" dirty="0"/>
              <a:t>Mérföldkő Prezentáció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2023_IB153I-3_Etel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F6D1BB8-EC04-3EA4-9B82-9A82AA82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9003"/>
            <a:ext cx="5364956" cy="249312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3348B55-DD13-BE37-F047-C167C4BAFDCC}"/>
              </a:ext>
            </a:extLst>
          </p:cNvPr>
          <p:cNvSpPr txBox="1"/>
          <p:nvPr/>
        </p:nvSpPr>
        <p:spPr>
          <a:xfrm>
            <a:off x="307181" y="42862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Étterem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0145E53-33B7-03BF-31EF-F8D9D02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98" y="2337856"/>
            <a:ext cx="5406001" cy="249312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8CC1396D-EBB5-FA36-05C8-8BF0287B85B5}"/>
              </a:ext>
            </a:extLst>
          </p:cNvPr>
          <p:cNvSpPr txBox="1"/>
          <p:nvPr/>
        </p:nvSpPr>
        <p:spPr>
          <a:xfrm>
            <a:off x="5683169" y="1950627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Myrestaurant</a:t>
            </a:r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B71A008-6031-2C84-8A0B-23E7983EAAF1}"/>
              </a:ext>
            </a:extLst>
          </p:cNvPr>
          <p:cNvSpPr txBox="1"/>
          <p:nvPr/>
        </p:nvSpPr>
        <p:spPr>
          <a:xfrm>
            <a:off x="7159161" y="1950627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Fábián Bernát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E52E73B-9575-B3D7-FFE1-4D90814743DE}"/>
              </a:ext>
            </a:extLst>
          </p:cNvPr>
          <p:cNvSpPr txBox="1"/>
          <p:nvPr/>
        </p:nvSpPr>
        <p:spPr>
          <a:xfrm>
            <a:off x="1118622" y="39602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Fábián Bernát</a:t>
            </a:r>
          </a:p>
        </p:txBody>
      </p:sp>
    </p:spTree>
    <p:extLst>
      <p:ext uri="{BB962C8B-B14F-4D97-AF65-F5344CB8AC3E}">
        <p14:creationId xmlns:p14="http://schemas.microsoft.com/office/powerpoint/2010/main" val="34057572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671159-FD59-1C2F-A471-B32021628BF3}"/>
              </a:ext>
            </a:extLst>
          </p:cNvPr>
          <p:cNvSpPr txBox="1"/>
          <p:nvPr/>
        </p:nvSpPr>
        <p:spPr>
          <a:xfrm>
            <a:off x="671332" y="45141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myorders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6037ACD-67CA-8633-B661-E0322508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9" y="804848"/>
            <a:ext cx="8299047" cy="163139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89DF71F-2F9E-0F10-2359-EC5698E0D9C8}"/>
              </a:ext>
            </a:extLst>
          </p:cNvPr>
          <p:cNvSpPr txBox="1"/>
          <p:nvPr/>
        </p:nvSpPr>
        <p:spPr>
          <a:xfrm>
            <a:off x="496604" y="2481903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Avaibleorders</a:t>
            </a:r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EEF51CF-09F2-210E-0887-2017038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4" y="3065582"/>
            <a:ext cx="6833153" cy="1828077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00938E-FDB7-6B91-5EA5-90E5FC660C04}"/>
              </a:ext>
            </a:extLst>
          </p:cNvPr>
          <p:cNvSpPr txBox="1"/>
          <p:nvPr/>
        </p:nvSpPr>
        <p:spPr>
          <a:xfrm>
            <a:off x="2745859" y="2635791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Marik István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61F4E90-22D3-8F6B-1100-B2E3119E949E}"/>
              </a:ext>
            </a:extLst>
          </p:cNvPr>
          <p:cNvSpPr txBox="1"/>
          <p:nvPr/>
        </p:nvSpPr>
        <p:spPr>
          <a:xfrm>
            <a:off x="2023871" y="375057"/>
            <a:ext cx="2326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Felelős. Dávid Flóra</a:t>
            </a:r>
          </a:p>
        </p:txBody>
      </p:sp>
    </p:spTree>
    <p:extLst>
      <p:ext uri="{BB962C8B-B14F-4D97-AF65-F5344CB8AC3E}">
        <p14:creationId xmlns:p14="http://schemas.microsoft.com/office/powerpoint/2010/main" val="157611114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Köszönjük a figyelmet!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</a:pPr>
            <a:r>
              <a:rPr lang="hu-HU" dirty="0"/>
              <a:t>5-6. </a:t>
            </a:r>
            <a:r>
              <a:rPr lang="en" dirty="0"/>
              <a:t>megbeszélés:</a:t>
            </a:r>
            <a:endParaRPr dirty="0"/>
          </a:p>
        </p:txBody>
      </p:sp>
      <p:sp>
        <p:nvSpPr>
          <p:cNvPr id="86" name="Google Shape;86;p15"/>
          <p:cNvSpPr txBox="1"/>
          <p:nvPr/>
        </p:nvSpPr>
        <p:spPr>
          <a:xfrm>
            <a:off x="819902" y="1099200"/>
            <a:ext cx="7504195" cy="3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/>
              <a:t>Időpont: 2023.11.04</a:t>
            </a:r>
          </a:p>
          <a:p>
            <a:r>
              <a:rPr lang="hu-HU" sz="1800" dirty="0"/>
              <a:t>Hely: Online</a:t>
            </a:r>
          </a:p>
          <a:p>
            <a:r>
              <a:rPr lang="hu-HU" sz="1800" dirty="0"/>
              <a:t>Résztvevők: Dávid Flóra, Fábián Bernát, Marik István, Mészáros Zsombor, </a:t>
            </a:r>
            <a:r>
              <a:rPr lang="hu-HU" sz="1800" dirty="0" err="1"/>
              <a:t>Tyetyák</a:t>
            </a:r>
            <a:r>
              <a:rPr lang="hu-HU" sz="1800" dirty="0"/>
              <a:t> Tamás, Varga Bence Martin </a:t>
            </a:r>
          </a:p>
          <a:p>
            <a:r>
              <a:rPr lang="hu-HU" sz="1800" dirty="0"/>
              <a:t>Érintett témák: M3 terv átbeszélése</a:t>
            </a:r>
          </a:p>
          <a:p>
            <a:endParaRPr lang="hu-HU" sz="1800" dirty="0"/>
          </a:p>
          <a:p>
            <a:r>
              <a:rPr lang="hu-HU" sz="1800" dirty="0"/>
              <a:t>Időpont: 2023.11.11</a:t>
            </a:r>
          </a:p>
          <a:p>
            <a:r>
              <a:rPr lang="hu-HU" sz="1800" dirty="0"/>
              <a:t>Hely: Online</a:t>
            </a:r>
          </a:p>
          <a:p>
            <a:r>
              <a:rPr lang="hu-HU" sz="1800" dirty="0"/>
              <a:t>Résztvevők: Dávid Flóra, Fábián Bernát, Marik István, Mészáros Zsombor, </a:t>
            </a:r>
            <a:r>
              <a:rPr lang="hu-HU" sz="1800" dirty="0" err="1"/>
              <a:t>Tyetyák</a:t>
            </a:r>
            <a:r>
              <a:rPr lang="hu-HU" sz="1800" dirty="0"/>
              <a:t> Tamás, Varga Bence Martin</a:t>
            </a:r>
          </a:p>
          <a:p>
            <a:r>
              <a:rPr lang="hu-HU" sz="1800" dirty="0"/>
              <a:t> Érintett témák: Tesztelések átbeszélése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4291E058-CAF9-9944-5110-106C64A23DAA}"/>
              </a:ext>
            </a:extLst>
          </p:cNvPr>
          <p:cNvSpPr txBox="1"/>
          <p:nvPr/>
        </p:nvSpPr>
        <p:spPr>
          <a:xfrm>
            <a:off x="478813" y="489392"/>
            <a:ext cx="7936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Feladataink</a:t>
            </a:r>
          </a:p>
          <a:p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Adatbázis létrehozása táblákkal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12 weboldal megvalósítása, funkciókkal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A weboldalak összekötése az adatbázissal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Tesztelés – sürgős hibák javítása</a:t>
            </a:r>
          </a:p>
        </p:txBody>
      </p:sp>
    </p:spTree>
    <p:extLst>
      <p:ext uri="{BB962C8B-B14F-4D97-AF65-F5344CB8AC3E}">
        <p14:creationId xmlns:p14="http://schemas.microsoft.com/office/powerpoint/2010/main" val="96946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8D9103D-6E9F-2184-88B0-AB629B7F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12369" cy="778988"/>
          </a:xfrm>
        </p:spPr>
        <p:txBody>
          <a:bodyPr/>
          <a:lstStyle/>
          <a:p>
            <a:r>
              <a:rPr lang="hu-HU" dirty="0"/>
              <a:t>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0D247F3-643A-AA59-48F6-00569593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37" y="1226662"/>
            <a:ext cx="2457523" cy="30862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C0CD409-D86C-9310-49BB-88836FE8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01" y="1226662"/>
            <a:ext cx="3412369" cy="269017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0D0B0F76-DCAD-D97E-3B6C-D4621901B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61" y="0"/>
            <a:ext cx="4304049" cy="283054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C73BB8C-1EB0-614D-AFEB-311658F18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49" y="2830545"/>
            <a:ext cx="4647074" cy="1891523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51AF0AA1-8024-C0CF-C903-23E7C1618E91}"/>
              </a:ext>
            </a:extLst>
          </p:cNvPr>
          <p:cNvSpPr txBox="1"/>
          <p:nvPr/>
        </p:nvSpPr>
        <p:spPr>
          <a:xfrm>
            <a:off x="271463" y="89296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 : Varga Bence</a:t>
            </a:r>
          </a:p>
        </p:txBody>
      </p:sp>
    </p:spTree>
    <p:extLst>
      <p:ext uri="{BB962C8B-B14F-4D97-AF65-F5344CB8AC3E}">
        <p14:creationId xmlns:p14="http://schemas.microsoft.com/office/powerpoint/2010/main" val="3568378441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2125D1-3897-2A95-FA1C-79DCD3B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Elkészültek a weboldalaink</a:t>
            </a:r>
          </a:p>
        </p:txBody>
      </p:sp>
    </p:spTree>
    <p:extLst>
      <p:ext uri="{BB962C8B-B14F-4D97-AF65-F5344CB8AC3E}">
        <p14:creationId xmlns:p14="http://schemas.microsoft.com/office/powerpoint/2010/main" val="1972445340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2A9682D-B0B9-2113-99A8-ACE947A381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5325" y="25574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91C57A4-C303-1EAA-CC46-DB0EBF8EE56D}"/>
              </a:ext>
            </a:extLst>
          </p:cNvPr>
          <p:cNvSpPr txBox="1"/>
          <p:nvPr/>
        </p:nvSpPr>
        <p:spPr>
          <a:xfrm>
            <a:off x="235744" y="26480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6119A12-FC77-30D5-8965-44901FF0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77"/>
            <a:ext cx="5335695" cy="249554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E37231F-1CCB-E510-64CE-280EDBB7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1956971"/>
            <a:ext cx="5886449" cy="2753141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20732C86-0BD4-166C-0E82-9C7F4CAF9567}"/>
              </a:ext>
            </a:extLst>
          </p:cNvPr>
          <p:cNvSpPr txBox="1"/>
          <p:nvPr/>
        </p:nvSpPr>
        <p:spPr>
          <a:xfrm>
            <a:off x="3461724" y="125611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Mészáros Zsombor</a:t>
            </a:r>
          </a:p>
        </p:txBody>
      </p:sp>
    </p:spTree>
    <p:extLst>
      <p:ext uri="{BB962C8B-B14F-4D97-AF65-F5344CB8AC3E}">
        <p14:creationId xmlns:p14="http://schemas.microsoft.com/office/powerpoint/2010/main" val="8843312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3511B99B-39A0-FAEC-9564-FE8343B85DF4}"/>
              </a:ext>
            </a:extLst>
          </p:cNvPr>
          <p:cNvSpPr txBox="1"/>
          <p:nvPr/>
        </p:nvSpPr>
        <p:spPr>
          <a:xfrm>
            <a:off x="300038" y="335159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Bejelentkezés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780EA53-502B-BAC9-C7D8-F8B4A429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092"/>
            <a:ext cx="3920746" cy="243601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C9D350-989D-C177-D963-8C3FC941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74" y="1781770"/>
            <a:ext cx="4635029" cy="316468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5D03D37-60DB-A1EB-1CAF-C0F62EA90C39}"/>
              </a:ext>
            </a:extLst>
          </p:cNvPr>
          <p:cNvSpPr txBox="1"/>
          <p:nvPr/>
        </p:nvSpPr>
        <p:spPr>
          <a:xfrm>
            <a:off x="4452938" y="116651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Regisztráció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CE8278-77C8-9DD0-A9C0-2971735AACC6}"/>
              </a:ext>
            </a:extLst>
          </p:cNvPr>
          <p:cNvSpPr txBox="1"/>
          <p:nvPr/>
        </p:nvSpPr>
        <p:spPr>
          <a:xfrm>
            <a:off x="5992079" y="132039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</a:t>
            </a:r>
            <a:r>
              <a:rPr lang="hu-HU" dirty="0" err="1"/>
              <a:t>Tyetyák</a:t>
            </a:r>
            <a:r>
              <a:rPr lang="hu-HU" dirty="0"/>
              <a:t> Tamás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0FDB5DC-0F67-EC88-5D0A-4F8B91E0F6D9}"/>
              </a:ext>
            </a:extLst>
          </p:cNvPr>
          <p:cNvSpPr txBox="1"/>
          <p:nvPr/>
        </p:nvSpPr>
        <p:spPr>
          <a:xfrm>
            <a:off x="1600394" y="64293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Varga Bence</a:t>
            </a:r>
          </a:p>
        </p:txBody>
      </p:sp>
    </p:spTree>
    <p:extLst>
      <p:ext uri="{BB962C8B-B14F-4D97-AF65-F5344CB8AC3E}">
        <p14:creationId xmlns:p14="http://schemas.microsoft.com/office/powerpoint/2010/main" val="211170498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30E0E80B-48A1-B633-20BD-668F24ECCAAC}"/>
              </a:ext>
            </a:extLst>
          </p:cNvPr>
          <p:cNvSpPr txBox="1"/>
          <p:nvPr/>
        </p:nvSpPr>
        <p:spPr>
          <a:xfrm>
            <a:off x="100012" y="16430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Rendelések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3A4659A-8FFF-50F6-0CC8-64217229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472083"/>
            <a:ext cx="4450556" cy="207460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DE1F46B-B560-F3A3-F2EF-AA627253E8B5}"/>
              </a:ext>
            </a:extLst>
          </p:cNvPr>
          <p:cNvSpPr txBox="1"/>
          <p:nvPr/>
        </p:nvSpPr>
        <p:spPr>
          <a:xfrm>
            <a:off x="3715813" y="2700579"/>
            <a:ext cx="1263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kosár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3DA51A8-2B38-A465-F4B1-277B17A1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189" y="3143249"/>
            <a:ext cx="5856811" cy="188875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7F8ACF2-CA55-D703-5DBE-AAF09A019820}"/>
              </a:ext>
            </a:extLst>
          </p:cNvPr>
          <p:cNvSpPr txBox="1"/>
          <p:nvPr/>
        </p:nvSpPr>
        <p:spPr>
          <a:xfrm>
            <a:off x="1458410" y="16430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</a:t>
            </a:r>
            <a:r>
              <a:rPr lang="hu-HU" dirty="0" err="1"/>
              <a:t>Tyetyák</a:t>
            </a:r>
            <a:r>
              <a:rPr lang="hu-HU" dirty="0"/>
              <a:t> Tamás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F01FA66-3FA1-83F9-FCD1-BB5E33C1A475}"/>
              </a:ext>
            </a:extLst>
          </p:cNvPr>
          <p:cNvSpPr txBox="1"/>
          <p:nvPr/>
        </p:nvSpPr>
        <p:spPr>
          <a:xfrm>
            <a:off x="4676172" y="2858947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</a:t>
            </a:r>
            <a:r>
              <a:rPr lang="hu-HU" dirty="0" err="1"/>
              <a:t>Tyetyák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26748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11F1CEE-EA17-ADE5-FDB1-898691EEA7D1}"/>
              </a:ext>
            </a:extLst>
          </p:cNvPr>
          <p:cNvSpPr txBox="1"/>
          <p:nvPr/>
        </p:nvSpPr>
        <p:spPr>
          <a:xfrm>
            <a:off x="78581" y="271462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Étel megjelenítése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D540A40-11FD-3392-45DB-B192DBC2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" y="636352"/>
            <a:ext cx="5500687" cy="1985404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F5E055A-3398-CC95-FF78-18552A0A69EE}"/>
              </a:ext>
            </a:extLst>
          </p:cNvPr>
          <p:cNvSpPr txBox="1"/>
          <p:nvPr/>
        </p:nvSpPr>
        <p:spPr>
          <a:xfrm>
            <a:off x="5579268" y="186394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Fiók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857F866-E126-02C3-A022-DA2E9EB3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36" y="2200275"/>
            <a:ext cx="5319263" cy="264427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24EC249A-F7E7-7FC6-918D-FB496412AAA1}"/>
              </a:ext>
            </a:extLst>
          </p:cNvPr>
          <p:cNvSpPr txBox="1"/>
          <p:nvPr/>
        </p:nvSpPr>
        <p:spPr>
          <a:xfrm>
            <a:off x="1998595" y="271461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Marik István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0C9C288-FC30-0564-0B9D-C89300435146}"/>
              </a:ext>
            </a:extLst>
          </p:cNvPr>
          <p:cNvSpPr txBox="1"/>
          <p:nvPr/>
        </p:nvSpPr>
        <p:spPr>
          <a:xfrm>
            <a:off x="6484367" y="1892498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Felelős: Fábián Bernát</a:t>
            </a:r>
          </a:p>
        </p:txBody>
      </p:sp>
    </p:spTree>
    <p:extLst>
      <p:ext uri="{BB962C8B-B14F-4D97-AF65-F5344CB8AC3E}">
        <p14:creationId xmlns:p14="http://schemas.microsoft.com/office/powerpoint/2010/main" val="27575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167</Words>
  <Application>Microsoft Office PowerPoint</Application>
  <PresentationFormat>Diavetítés a képernyőre (16:9 oldalarány)</PresentationFormat>
  <Paragraphs>45</Paragraphs>
  <Slides>12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Lato</vt:lpstr>
      <vt:lpstr>Roboto</vt:lpstr>
      <vt:lpstr>Playfair Display</vt:lpstr>
      <vt:lpstr>Blue &amp; Gold</vt:lpstr>
      <vt:lpstr>Rendszerfejlesztés I. 3. Mérföldkő Prezentáció</vt:lpstr>
      <vt:lpstr>5-6. megbeszélés:</vt:lpstr>
      <vt:lpstr>PowerPoint-bemutató</vt:lpstr>
      <vt:lpstr>Adatbázis</vt:lpstr>
      <vt:lpstr>Elkészültek a weboldalaink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Rendszerfejlesztés I. 2. Mérföldkő Prezentáció</dc:title>
  <dc:creator>Pisti</dc:creator>
  <cp:lastModifiedBy>Marik István</cp:lastModifiedBy>
  <cp:revision>23</cp:revision>
  <dcterms:modified xsi:type="dcterms:W3CDTF">2023-11-14T21:38:47Z</dcterms:modified>
</cp:coreProperties>
</file>